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2F05B-670F-6D3A-7F86-99E2DD67C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7129DC-2CE9-D7F4-DE98-725C98999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787BAF-CF99-4D99-B0DC-C6CFA0FC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C17F7C-42FA-DC5A-1F77-2DD236FE0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FEAC82-AFFE-F0FB-878B-46DC3F74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76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693DF-31D9-1D37-269C-FE0228F7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926E5F-2D50-AFCE-D65D-6C39794A7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E0827-145E-3229-26F0-E8DFA273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E19DB2-DD64-EAC2-92B1-A6186B44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4745DF-C244-D240-2717-BDAD134A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85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55820AB-A3ED-6DE3-E152-9DE93B759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D64098-2D4B-8D38-D69E-B04545A76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F548AC-647C-D63C-E5B6-92817C28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04A23-7615-2B41-0371-39C5B966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0B2969-5CAF-D603-E09D-5C45E214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60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B752F-E523-045B-B909-CA078D78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CFC6B1-378C-4AA2-3195-552E281AD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EF1694-E05F-1586-4E56-711DC6194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3E5224-8336-B0CE-9DBF-BD3BBCAE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CC3A5C-70BC-B15F-1658-5C808550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3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30F1C-B207-2241-443F-C9FF9FE3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69609-FDBC-6CFB-7084-12A6280F8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A8CB5E-8018-7D95-6BFE-81D1F9A2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ACC1A-6E65-A754-DF4A-FFBAA943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1BAE4D-D68C-0BB2-A610-43E91B89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01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98A87-BF26-8E57-CFF4-CF318FFB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DF8E3-D25D-EA13-D555-506090795E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FB3331-A734-9C8C-C6A0-3934AE6A3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00AC73-FBBF-6005-9DC5-B736CB66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1C7407-2134-E75A-76D4-B2646DA8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DAE9B3-C465-3EF2-09E2-AEAB3EC3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86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30EDE-520E-D6FE-1F4A-0FF5A9BD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457746-3E74-08ED-6477-37D9D2D15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6E9344-8FD6-6633-D910-00CF3401D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D69595B-E929-4DF1-6EFD-063B9DD7D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80A763-EAEF-5471-42F7-EB6182D13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9541CC-39A1-472E-D45D-83EC1699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DB4B15-4082-431C-CA83-BC59C5E0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EFD625C-9D8C-0E94-C545-976B9AF3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65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9A985-E555-697D-B212-49F06576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85B128-0E4D-09CE-DBA8-A25440850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098CE7-B2E9-CD13-4C21-D398B1DD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37D38F-F0E9-1B28-5C12-9BB26480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8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A6A624-9CA0-CAF7-4CD1-58DEE823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A0EAC20-8F35-707C-918F-77D8F0AC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58BA00-4A98-9763-204B-57AAE81A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21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F1BD-5CA6-2D34-1D03-502A441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986CEC-52FD-82A8-8078-3E1C35FF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24F28C-D2FE-4037-01E3-9A998F609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9F34FD-4610-AD01-1354-4458652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F2A440-2F9E-E547-D6AE-DF715C87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960530-0540-AD72-9D7B-84937A57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788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0BE30-28A3-5237-3458-F483DB67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71AB828-2046-1907-AAA1-3254FB014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1BB621-E62E-A5FD-6276-3915397AC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9FEB71-CB8C-929E-217D-94A5DADAC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531D0A-D7B3-2C18-0946-80F6B911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9A336F-E616-DD11-2BEC-B07EF3F6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47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2EAF1-31BC-96C7-BDF9-7CE24A3A3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630528-B3B3-91FF-6472-5795F21B0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776F4A-1627-573C-5207-B23AEB1C9D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21A25-31C9-418F-9B60-F97A6F0CE18F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87E38D-F71A-3596-B571-840E383D6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62354B-2B02-F861-67DB-DDC7C5553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60368-4E92-4357-90CE-4223D97D5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07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39159E-E215-5A85-8E1B-CD0B25D1C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5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F0C516-2B9B-ECB1-0B28-09A3C98F4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EC0465-1374-D41F-3456-1B2A278C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752FCD-B651-BF9D-9D1B-5976FD1D2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5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A12AAA-6FA3-58C1-14D7-94B461239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3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6EE57-C086-39BA-C8B5-0DA701A9D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2022-05-26 07-00-52">
            <a:hlinkClick r:id="" action="ppaction://media"/>
            <a:extLst>
              <a:ext uri="{FF2B5EF4-FFF2-40B4-BE49-F238E27FC236}">
                <a16:creationId xmlns:a16="http://schemas.microsoft.com/office/drawing/2014/main" id="{0A0017A8-FEFF-087B-0F25-5B2473666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2937" t="-184" r="36650" b="723"/>
          <a:stretch/>
        </p:blipFill>
        <p:spPr>
          <a:xfrm>
            <a:off x="8088923" y="1383324"/>
            <a:ext cx="2124219" cy="39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896E40-6A93-D405-1879-628261F8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0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6CF7DA-E296-69D0-503C-09F5FCF0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4A8359-D644-B3AC-F1CB-9414715BD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9AEF35-A150-CF92-4DF8-18600F3CF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2022-05-26 07-15-32">
            <a:hlinkClick r:id="" action="ppaction://media"/>
            <a:extLst>
              <a:ext uri="{FF2B5EF4-FFF2-40B4-BE49-F238E27FC236}">
                <a16:creationId xmlns:a16="http://schemas.microsoft.com/office/drawing/2014/main" id="{7BA86EC2-C067-2AB5-C3E3-5AB9A5F16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2887" r="36513" b="460"/>
          <a:stretch/>
        </p:blipFill>
        <p:spPr>
          <a:xfrm>
            <a:off x="6172200" y="906463"/>
            <a:ext cx="2082389" cy="38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7F084-4250-CF11-1416-CFA042B8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80B0FA-433C-9D89-3129-1193395B3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2022-05-26 07-18-49">
            <a:hlinkClick r:id="" action="ppaction://media"/>
            <a:extLst>
              <a:ext uri="{FF2B5EF4-FFF2-40B4-BE49-F238E27FC236}">
                <a16:creationId xmlns:a16="http://schemas.microsoft.com/office/drawing/2014/main" id="{A1E23B5E-770A-140E-168D-997A5DE65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2803" r="36508" b="638"/>
          <a:stretch/>
        </p:blipFill>
        <p:spPr>
          <a:xfrm>
            <a:off x="8093319" y="1311886"/>
            <a:ext cx="2160344" cy="39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898B44-23BB-9A51-30BF-001CE1982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5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0</Words>
  <Application>Microsoft Office PowerPoint</Application>
  <PresentationFormat>Широкоэкранный</PresentationFormat>
  <Paragraphs>0</Paragraphs>
  <Slides>11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Bad Hard</dc:creator>
  <cp:lastModifiedBy>Bad Hard</cp:lastModifiedBy>
  <cp:revision>15</cp:revision>
  <dcterms:created xsi:type="dcterms:W3CDTF">2022-05-26T03:11:47Z</dcterms:created>
  <dcterms:modified xsi:type="dcterms:W3CDTF">2022-12-24T19:21:18Z</dcterms:modified>
</cp:coreProperties>
</file>